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0" r:id="rId3"/>
    <p:sldId id="258" r:id="rId4"/>
    <p:sldId id="257" r:id="rId5"/>
    <p:sldId id="259" r:id="rId6"/>
    <p:sldId id="261" r:id="rId7"/>
    <p:sldId id="269" r:id="rId8"/>
    <p:sldId id="262" r:id="rId9"/>
    <p:sldId id="263" r:id="rId10"/>
    <p:sldId id="264" r:id="rId11"/>
    <p:sldId id="266" r:id="rId12"/>
    <p:sldId id="271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81" d="100"/>
          <a:sy n="81" d="100"/>
        </p:scale>
        <p:origin x="-24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6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8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16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768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12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34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72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50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2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5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0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2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4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2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9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78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Structuralism</a:t>
            </a:r>
            <a:br>
              <a:rPr lang="en-US" dirty="0" smtClean="0"/>
            </a:br>
            <a:r>
              <a:rPr lang="en-US" dirty="0" smtClean="0"/>
              <a:t>and semiotics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English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turn on your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3440770"/>
            <a:ext cx="10353762" cy="369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Can you be in two places at once?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2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Literary Theory founded by Jacques Derrida in response to Structuralism</a:t>
            </a:r>
          </a:p>
          <a:p>
            <a:r>
              <a:rPr lang="en-US" dirty="0" smtClean="0"/>
              <a:t>Attends to contradictions and exposes how binary oppositions demonstrate a particular logic or philosophy of meaning</a:t>
            </a:r>
          </a:p>
          <a:p>
            <a:r>
              <a:rPr lang="en-US" dirty="0" smtClean="0"/>
              <a:t>Proceeds to QUESTION the priority of one term over another through the principle of INTERDEPENDENCE</a:t>
            </a:r>
          </a:p>
          <a:p>
            <a:r>
              <a:rPr lang="en-US" dirty="0" smtClean="0"/>
              <a:t>Aka EXPLODING BINARY OPPOSITONS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108" y="4889146"/>
            <a:ext cx="2247900" cy="2038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3635" y="4455781"/>
            <a:ext cx="1304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=</a:t>
            </a:r>
            <a:endParaRPr lang="en-US" sz="9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451" y="4162604"/>
            <a:ext cx="2230438" cy="22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literary Deconstruction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7934370" cy="3695136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Once the hierarchy is questioned </a:t>
            </a:r>
            <a:r>
              <a:rPr lang="en-US" sz="4000" dirty="0"/>
              <a:t>a</a:t>
            </a:r>
            <a:r>
              <a:rPr lang="en-US" sz="4000" dirty="0" smtClean="0"/>
              <a:t>nd even reversed, the opposition may be displaced into a different context to challenge the function of the opposition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302" y="2096064"/>
            <a:ext cx="2487038" cy="37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DICHOTOMY=STRUCTURALISM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DICHOTOMY: The division of the world into two opposing sides without overlap. Ex. church and state; follow your head or your heart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64" y="3138717"/>
            <a:ext cx="5738612" cy="3224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741" y="3071011"/>
            <a:ext cx="4381850" cy="33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DUALITY=DECONSTRUCTIONIST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3794" y="1495428"/>
            <a:ext cx="10353762" cy="369513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DUALITY: The necessary coexistence of two opposites within the same whole. Ex. Duality of man is the state of having a mind and a body, which oppose each other but also work together to form a complete human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58" y="3342996"/>
            <a:ext cx="4238625" cy="3094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47" y="3215145"/>
            <a:ext cx="4023752" cy="322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Compulsory Intro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29" y="2526369"/>
            <a:ext cx="6574533" cy="3695136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“The test of a first-rate intelligence is the ability to hold two opposed ideas in mind at the same time and still retain the ability to function”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				- F. Scott Fitzgerald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54" y="2751415"/>
            <a:ext cx="2568993" cy="324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29355"/>
            <a:ext cx="10353761" cy="1326321"/>
          </a:xfrm>
        </p:spPr>
        <p:txBody>
          <a:bodyPr/>
          <a:lstStyle/>
          <a:p>
            <a:r>
              <a:rPr lang="en-US" dirty="0" err="1" smtClean="0"/>
              <a:t>StructuralisM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367" y="1154504"/>
            <a:ext cx="10353762" cy="3695136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“A fundamental principle of structural and semiotic analysis is that elements of a  text do not have intrinsic meaning as autonomous entities but derive their significance from oppositions, which are in turn related to other oppositions in a  process of theoretically infinite </a:t>
            </a:r>
            <a:r>
              <a:rPr lang="en-US" sz="2800" dirty="0" err="1" smtClean="0"/>
              <a:t>semiosis</a:t>
            </a:r>
            <a:r>
              <a:rPr lang="en-US" sz="2800" dirty="0" smtClean="0"/>
              <a:t>” </a:t>
            </a:r>
          </a:p>
          <a:p>
            <a:pPr marL="914400" lvl="2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	(Cullen, </a:t>
            </a:r>
            <a:r>
              <a:rPr lang="en-US" sz="2800" i="1" dirty="0" smtClean="0"/>
              <a:t>Pursuit</a:t>
            </a:r>
            <a:r>
              <a:rPr lang="en-US" sz="2800" dirty="0" smtClean="0"/>
              <a:t> 29)</a:t>
            </a:r>
          </a:p>
          <a:p>
            <a:pPr marL="914400" lvl="2" indent="0">
              <a:buNone/>
            </a:pPr>
            <a:r>
              <a:rPr lang="en-US" sz="2800" dirty="0" smtClean="0"/>
              <a:t>ARBITRARY</a:t>
            </a:r>
            <a:endParaRPr lang="en-US" sz="2800" dirty="0"/>
          </a:p>
          <a:p>
            <a:pPr marL="914400" lvl="2" indent="0">
              <a:buNone/>
            </a:pPr>
            <a:r>
              <a:rPr lang="en-US" sz="2800" dirty="0" smtClean="0"/>
              <a:t>An important part of this theory ^^^ is that elements of a text DO NOT have natural meaning but gather significance from oppositions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05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35" y="66779"/>
            <a:ext cx="10353761" cy="1326321"/>
          </a:xfrm>
        </p:spPr>
        <p:txBody>
          <a:bodyPr/>
          <a:lstStyle/>
          <a:p>
            <a:r>
              <a:rPr lang="en-US" dirty="0" err="1" smtClean="0"/>
              <a:t>Structualism</a:t>
            </a:r>
            <a:r>
              <a:rPr lang="en-US" dirty="0" smtClean="0"/>
              <a:t> in other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73" y="1142544"/>
            <a:ext cx="11510683" cy="3695136"/>
          </a:xfrm>
        </p:spPr>
        <p:txBody>
          <a:bodyPr>
            <a:noAutofit/>
          </a:bodyPr>
          <a:lstStyle/>
          <a:p>
            <a:r>
              <a:rPr lang="en-US" sz="2400" dirty="0" smtClean="0"/>
              <a:t>Literary theory established in the mid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by Claude Levi-Strauss and Roland Barthes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Presumption that all meaning </a:t>
            </a:r>
            <a:r>
              <a:rPr lang="en-US" sz="2400" dirty="0" smtClean="0"/>
              <a:t>agrees</a:t>
            </a:r>
            <a:r>
              <a:rPr lang="en-US" sz="2400" dirty="0" smtClean="0"/>
              <a:t> </a:t>
            </a:r>
            <a:r>
              <a:rPr lang="en-US" sz="2400" dirty="0" smtClean="0"/>
              <a:t>with an existing determinable system of terms, relationships, rules, etc.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Argued that words merely act as symbols representing society’s ideas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Meaning of words = RELATIONSHIP (between word and world, word and society, word and other words) rather than meaning being something fixed and permanent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96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512" y="1800229"/>
            <a:ext cx="11208503" cy="3695136"/>
          </a:xfrm>
        </p:spPr>
        <p:txBody>
          <a:bodyPr/>
          <a:lstStyle/>
          <a:p>
            <a:r>
              <a:rPr lang="en-US" dirty="0" smtClean="0"/>
              <a:t>Uses objects (SIGNS) to assign meaning(s) SIGNIFIERS as a means of communication</a:t>
            </a:r>
          </a:p>
          <a:p>
            <a:r>
              <a:rPr lang="en-US" dirty="0" smtClean="0"/>
              <a:t>Language is an example of a sign system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“STOP” = SIGN which SIGNIFIES a discontinuation of movement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96" y="3870771"/>
            <a:ext cx="3963255" cy="2470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451" y="3870771"/>
            <a:ext cx="3435320" cy="275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US" dirty="0" smtClean="0"/>
              <a:t>Binary oppositions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195111"/>
            <a:ext cx="10353762" cy="3695136"/>
          </a:xfrm>
        </p:spPr>
        <p:txBody>
          <a:bodyPr/>
          <a:lstStyle/>
          <a:p>
            <a:r>
              <a:rPr lang="en-US" dirty="0" smtClean="0"/>
              <a:t>Binary Oppositions are a fundamental part of creating the STRUCTURE aspect of STRUCTURALISM </a:t>
            </a:r>
          </a:p>
          <a:p>
            <a:r>
              <a:rPr lang="en-US" dirty="0" smtClean="0"/>
              <a:t>Words or phrases that a community generally regards as being opposed to one another;  black and white perspective upon the world</a:t>
            </a:r>
          </a:p>
          <a:p>
            <a:r>
              <a:rPr lang="en-US" dirty="0" smtClean="0"/>
              <a:t>One element of the opposition is often perceived as being “favored” over the other; creation of HIERARCHIES</a:t>
            </a:r>
          </a:p>
          <a:p>
            <a:r>
              <a:rPr lang="en-US" dirty="0" smtClean="0"/>
              <a:t>Support established patterns of thinking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148900"/>
              </p:ext>
            </p:extLst>
          </p:nvPr>
        </p:nvGraphicFramePr>
        <p:xfrm>
          <a:off x="2206812" y="4444501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Opposition Examples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Body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Masculine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Rational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Emotional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1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Binaries represented </a:t>
            </a:r>
            <a:br>
              <a:rPr lang="en-US" dirty="0" smtClean="0"/>
            </a:br>
            <a:r>
              <a:rPr lang="en-US" dirty="0" smtClean="0"/>
              <a:t>through sign systems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9797" y="260985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99" y="4779869"/>
            <a:ext cx="20574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781" y="4779869"/>
            <a:ext cx="1800225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38" y="2433970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75" y="2220928"/>
            <a:ext cx="5715000" cy="285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352" y="4965606"/>
            <a:ext cx="2390775" cy="1914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797" y="668431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binaries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71629"/>
            <a:ext cx="10353762" cy="3695136"/>
          </a:xfrm>
        </p:spPr>
        <p:txBody>
          <a:bodyPr/>
          <a:lstStyle/>
          <a:p>
            <a:r>
              <a:rPr lang="en-US" dirty="0" smtClean="0"/>
              <a:t>1. The desire to make clear cut divisions is part of our nature as humans as we attempt to make sense of our place in the world.</a:t>
            </a:r>
          </a:p>
          <a:p>
            <a:r>
              <a:rPr lang="en-US" dirty="0" smtClean="0"/>
              <a:t>2. Opposites are the most accessible and natural form of categorization. Traditionally, this is a way that we as humans can signal a warning to others based on the connotation(s) of the two parts of the binary.</a:t>
            </a:r>
          </a:p>
          <a:p>
            <a:endParaRPr lang="en-US" dirty="0"/>
          </a:p>
          <a:p>
            <a:r>
              <a:rPr lang="en-US" dirty="0" smtClean="0"/>
              <a:t>*** CAN BE TRACED TO CULTURAL ASSUMPTIONS THAT HAVE BEEN CODED IN THE TEXT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81" y="4779365"/>
            <a:ext cx="6154271" cy="17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Literary</a:t>
            </a:r>
            <a:br>
              <a:rPr lang="en-US" dirty="0" smtClean="0"/>
            </a:br>
            <a:r>
              <a:rPr lang="en-US" dirty="0" smtClean="0"/>
              <a:t>Deconstruction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English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833</TotalTime>
  <Words>521</Words>
  <Application>Microsoft Office PowerPoint</Application>
  <PresentationFormat>Custom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Damask</vt:lpstr>
      <vt:lpstr>Structuralism and semiotics</vt:lpstr>
      <vt:lpstr>Compulsory Intro Slide</vt:lpstr>
      <vt:lpstr>StructuralisM</vt:lpstr>
      <vt:lpstr>Structualism in other words</vt:lpstr>
      <vt:lpstr>Semiotics</vt:lpstr>
      <vt:lpstr>Binary oppositions</vt:lpstr>
      <vt:lpstr>Binaries represented  through sign systems</vt:lpstr>
      <vt:lpstr>Reasons for binaries</vt:lpstr>
      <vt:lpstr>Literary Deconstruction</vt:lpstr>
      <vt:lpstr>Time to turn on your brain</vt:lpstr>
      <vt:lpstr>Deconstruction</vt:lpstr>
      <vt:lpstr>GOAL of literary Deconstruction</vt:lpstr>
      <vt:lpstr>DICHOTOMY=STRUCTURALISM</vt:lpstr>
      <vt:lpstr>DUALITY=DECONSTRUCTIONIST</vt:lpstr>
    </vt:vector>
  </TitlesOfParts>
  <Company>YCSD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Structuralism and semiotics</dc:title>
  <dc:creator>Stanton, Kelsey</dc:creator>
  <cp:lastModifiedBy>Administrator</cp:lastModifiedBy>
  <cp:revision>12</cp:revision>
  <dcterms:created xsi:type="dcterms:W3CDTF">2013-11-14T00:29:14Z</dcterms:created>
  <dcterms:modified xsi:type="dcterms:W3CDTF">2013-12-12T19:11:37Z</dcterms:modified>
</cp:coreProperties>
</file>